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63" r:id="rId2"/>
  </p:sldIdLst>
  <p:sldSz cx="9144000" cy="5143500" type="screen16x9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9151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0DEEF"/>
          </a:solidFill>
        </a:fill>
      </a:tcStyle>
    </a:wholeTbl>
    <a:band2H>
      <a:tcTxStyle/>
      <a:tcStyle>
        <a:tcBdr/>
        <a:fill>
          <a:solidFill>
            <a:srgbClr val="E9EFF7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E0E0E0"/>
          </a:solidFill>
        </a:fill>
      </a:tcStyle>
    </a:wholeTbl>
    <a:band2H>
      <a:tcTxStyle/>
      <a:tcStyle>
        <a:tcBdr/>
        <a:fill>
          <a:solidFill>
            <a:srgbClr val="F0F0F0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4E2CE"/>
          </a:solidFill>
        </a:fill>
      </a:tcStyle>
    </a:wholeTbl>
    <a:band2H>
      <a:tcTxStyle/>
      <a:tcStyle>
        <a:tcBdr/>
        <a:fill>
          <a:solidFill>
            <a:srgbClr val="EBF1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354"/>
    <p:restoredTop sz="95595"/>
  </p:normalViewPr>
  <p:slideViewPr>
    <p:cSldViewPr>
      <p:cViewPr varScale="1">
        <p:scale>
          <a:sx n="145" d="100"/>
          <a:sy n="145" d="100"/>
        </p:scale>
        <p:origin x="288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hape 39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40" name="Shape 40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61701702"/>
      </p:ext>
    </p:extLst>
  </p:cSld>
  <p:clrMap bg1="lt1" tx1="dk1" bg2="lt2" tx2="dk2" accent1="accent1" accent2="accent2" accent3="accent3" accent4="accent4" accent5="accent5" accent6="accent6" hlink="hlink" folHlink="folHlink"/>
  <p:notesStyle>
    <a:lvl1pPr latinLnBrk="0">
      <a:defRPr sz="1200">
        <a:latin typeface="+mj-lt"/>
        <a:ea typeface="+mj-ea"/>
        <a:cs typeface="+mj-cs"/>
        <a:sym typeface="Calibri"/>
      </a:defRPr>
    </a:lvl1pPr>
    <a:lvl2pPr indent="228600" latinLnBrk="0">
      <a:defRPr sz="1200">
        <a:latin typeface="+mj-lt"/>
        <a:ea typeface="+mj-ea"/>
        <a:cs typeface="+mj-cs"/>
        <a:sym typeface="Calibri"/>
      </a:defRPr>
    </a:lvl2pPr>
    <a:lvl3pPr indent="457200" latinLnBrk="0">
      <a:defRPr sz="1200">
        <a:latin typeface="+mj-lt"/>
        <a:ea typeface="+mj-ea"/>
        <a:cs typeface="+mj-cs"/>
        <a:sym typeface="Calibri"/>
      </a:defRPr>
    </a:lvl3pPr>
    <a:lvl4pPr indent="685800" latinLnBrk="0">
      <a:defRPr sz="1200">
        <a:latin typeface="+mj-lt"/>
        <a:ea typeface="+mj-ea"/>
        <a:cs typeface="+mj-cs"/>
        <a:sym typeface="Calibri"/>
      </a:defRPr>
    </a:lvl4pPr>
    <a:lvl5pPr indent="914400" latinLnBrk="0">
      <a:defRPr sz="1200">
        <a:latin typeface="+mj-lt"/>
        <a:ea typeface="+mj-ea"/>
        <a:cs typeface="+mj-cs"/>
        <a:sym typeface="Calibri"/>
      </a:defRPr>
    </a:lvl5pPr>
    <a:lvl6pPr indent="1143000" latinLnBrk="0">
      <a:defRPr sz="1200">
        <a:latin typeface="+mj-lt"/>
        <a:ea typeface="+mj-ea"/>
        <a:cs typeface="+mj-cs"/>
        <a:sym typeface="Calibri"/>
      </a:defRPr>
    </a:lvl6pPr>
    <a:lvl7pPr indent="1371600" latinLnBrk="0">
      <a:defRPr sz="1200">
        <a:latin typeface="+mj-lt"/>
        <a:ea typeface="+mj-ea"/>
        <a:cs typeface="+mj-cs"/>
        <a:sym typeface="Calibri"/>
      </a:defRPr>
    </a:lvl7pPr>
    <a:lvl8pPr indent="1600200" latinLnBrk="0">
      <a:defRPr sz="1200">
        <a:latin typeface="+mj-lt"/>
        <a:ea typeface="+mj-ea"/>
        <a:cs typeface="+mj-cs"/>
        <a:sym typeface="Calibri"/>
      </a:defRPr>
    </a:lvl8pPr>
    <a:lvl9pPr indent="18288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2484242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封面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目录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2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"/>
            <a:ext cx="9144000" cy="499397"/>
          </a:xfrm>
          <a:prstGeom prst="rect">
            <a:avLst/>
          </a:prstGeom>
          <a:ln w="12700">
            <a:miter lim="400000"/>
          </a:ln>
        </p:spPr>
      </p:pic>
      <p:sp>
        <p:nvSpPr>
          <p:cNvPr id="21" name="Shape 21"/>
          <p:cNvSpPr/>
          <p:nvPr/>
        </p:nvSpPr>
        <p:spPr>
          <a:xfrm>
            <a:off x="0" y="4366259"/>
            <a:ext cx="9144000" cy="777242"/>
          </a:xfrm>
          <a:prstGeom prst="rect">
            <a:avLst/>
          </a:prstGeom>
          <a:solidFill>
            <a:srgbClr val="C915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22" name="image1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667293" y="4575578"/>
            <a:ext cx="1958549" cy="388854"/>
          </a:xfrm>
          <a:prstGeom prst="rect">
            <a:avLst/>
          </a:prstGeom>
          <a:ln w="12700">
            <a:miter lim="400000"/>
          </a:ln>
        </p:spPr>
      </p:pic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x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image3.pn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0" y="1"/>
            <a:ext cx="9144000" cy="49939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" name="image4.pn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06384" y="131560"/>
            <a:ext cx="1303884" cy="301062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hape 32"/>
          <p:cNvSpPr/>
          <p:nvPr/>
        </p:nvSpPr>
        <p:spPr>
          <a:xfrm>
            <a:off x="0" y="5074920"/>
            <a:ext cx="9144000" cy="68581"/>
          </a:xfrm>
          <a:prstGeom prst="rect">
            <a:avLst/>
          </a:prstGeom>
          <a:solidFill>
            <a:srgbClr val="C915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sp>
        <p:nvSpPr>
          <p:cNvPr id="33" name="Shape 3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C9151E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algn="ctr">
              <a:defRPr>
                <a:solidFill>
                  <a:srgbClr val="FFFFFF"/>
                </a:solidFill>
              </a:defRPr>
            </a:pPr>
            <a:endParaRPr/>
          </a:p>
        </p:txBody>
      </p:sp>
      <p:pic>
        <p:nvPicPr>
          <p:cNvPr id="3" name="image1.png"/>
          <p:cNvPicPr>
            <a:picLocks noChangeAspect="1"/>
          </p:cNvPicPr>
          <p:nvPr/>
        </p:nvPicPr>
        <p:blipFill>
          <a:blip r:embed="rId5">
            <a:extLst/>
          </a:blip>
          <a:stretch>
            <a:fillRect/>
          </a:stretch>
        </p:blipFill>
        <p:spPr>
          <a:xfrm>
            <a:off x="6207759" y="4361315"/>
            <a:ext cx="2458722" cy="488159"/>
          </a:xfrm>
          <a:prstGeom prst="rect">
            <a:avLst/>
          </a:prstGeom>
          <a:ln w="12700">
            <a:miter lim="400000"/>
          </a:ln>
        </p:spPr>
      </p:pic>
      <p:sp>
        <p:nvSpPr>
          <p:cNvPr id="4" name="Shape 4"/>
          <p:cNvSpPr>
            <a:spLocks noGrp="1"/>
          </p:cNvSpPr>
          <p:nvPr>
            <p:ph type="title"/>
          </p:nvPr>
        </p:nvSpPr>
        <p:spPr>
          <a:xfrm>
            <a:off x="1370012" y="577453"/>
            <a:ext cx="7315201" cy="125134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 anchor="ctr"/>
          <a:lstStyle/>
          <a:p>
            <a:r>
              <a:t>标题文本</a:t>
            </a:r>
          </a:p>
        </p:txBody>
      </p:sp>
      <p:sp>
        <p:nvSpPr>
          <p:cNvPr id="5" name="Shape 5"/>
          <p:cNvSpPr>
            <a:spLocks noGrp="1"/>
          </p:cNvSpPr>
          <p:nvPr>
            <p:ph type="body" idx="1"/>
          </p:nvPr>
        </p:nvSpPr>
        <p:spPr>
          <a:xfrm>
            <a:off x="5103812" y="1828800"/>
            <a:ext cx="3581401" cy="33147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lIns="45718" tIns="45718" rIns="45718" bIns="45718"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" name="Shape 6"/>
          <p:cNvSpPr>
            <a:spLocks noGrp="1"/>
          </p:cNvSpPr>
          <p:nvPr>
            <p:ph type="sldNum" sz="quarter" idx="2"/>
          </p:nvPr>
        </p:nvSpPr>
        <p:spPr>
          <a:xfrm>
            <a:off x="6289220" y="4632643"/>
            <a:ext cx="263980" cy="269239"/>
          </a:xfrm>
          <a:prstGeom prst="rect">
            <a:avLst/>
          </a:prstGeom>
          <a:ln w="12700">
            <a:miter lim="400000"/>
          </a:ln>
        </p:spPr>
        <p:txBody>
          <a:bodyPr wrap="none" lIns="45718" tIns="45718" rIns="45718" bIns="45718" anchor="ctr">
            <a:spAutoFit/>
          </a:bodyPr>
          <a:lstStyle>
            <a:lvl1pPr algn="r">
              <a:defRPr sz="12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ransition spd="med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4400" b="0" i="0" u="none" strike="noStrike" cap="none" spc="0" baseline="0">
          <a:ln>
            <a:noFill/>
          </a:ln>
          <a:solidFill>
            <a:srgbClr val="000000"/>
          </a:solidFill>
          <a:uFillTx/>
          <a:latin typeface="Calibri Light"/>
          <a:ea typeface="Calibri Light"/>
          <a:cs typeface="Calibri Light"/>
          <a:sym typeface="Calibri Light"/>
        </a:defRPr>
      </a:lvl9pPr>
    </p:titleStyle>
    <p:bodyStyle>
      <a:lvl1pPr marL="228600" marR="0" indent="-228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23900" marR="0" indent="-2667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34438" marR="0" indent="-320038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27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844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416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0988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560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13200" marR="0" indent="-355600" algn="l" defTabSz="914400" rtl="0" latinLnBrk="0">
        <a:lnSpc>
          <a:spcPct val="90000"/>
        </a:lnSpc>
        <a:spcBef>
          <a:spcPts val="1000"/>
        </a:spcBef>
        <a:spcAft>
          <a:spcPts val="0"/>
        </a:spcAft>
        <a:buClrTx/>
        <a:buSzPct val="100000"/>
        <a:buFont typeface="Arial"/>
        <a:buChar char="•"/>
        <a:tabLst/>
        <a:defRPr sz="2800" b="0" i="0" u="none" strike="noStrike" cap="none" spc="0" baseline="0">
          <a:ln>
            <a:noFill/>
          </a:ln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2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18"/>
          <p:cNvSpPr/>
          <p:nvPr/>
        </p:nvSpPr>
        <p:spPr>
          <a:xfrm>
            <a:off x="395536" y="3274542"/>
            <a:ext cx="8352928" cy="160146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45718" tIns="45718" rIns="45718" bIns="45718" numCol="1" spcCol="38100" rtlCol="0" anchor="ctr">
            <a:noAutofit/>
          </a:bodyPr>
          <a:lstStyle/>
          <a:p>
            <a:pPr marL="0" marR="0" indent="0" algn="l" defTabSz="914400" rtl="0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zh-CN" altLang="en-US" sz="18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+mj-lt"/>
              <a:ea typeface="+mj-ea"/>
              <a:cs typeface="+mj-cs"/>
              <a:sym typeface="Calibri"/>
            </a:endParaRPr>
          </a:p>
        </p:txBody>
      </p:sp>
      <p:sp>
        <p:nvSpPr>
          <p:cNvPr id="67" name="Shape 67"/>
          <p:cNvSpPr/>
          <p:nvPr/>
        </p:nvSpPr>
        <p:spPr>
          <a:xfrm>
            <a:off x="201523" y="843558"/>
            <a:ext cx="8740954" cy="4001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45718" tIns="45718" rIns="45718" bIns="45718">
            <a:spAutoFit/>
          </a:bodyPr>
          <a:lstStyle>
            <a:lvl1pPr algn="ctr">
              <a:defRPr sz="2200" b="1" spc="-78">
                <a:solidFill>
                  <a:srgbClr val="CC141E"/>
                </a:solidFill>
                <a:latin typeface="微软雅黑"/>
                <a:ea typeface="微软雅黑"/>
                <a:cs typeface="微软雅黑"/>
                <a:sym typeface="微软雅黑"/>
              </a:defRPr>
            </a:lvl1pPr>
          </a:lstStyle>
          <a:p>
            <a:r>
              <a:rPr lang="zh-CN" altLang="en-US" sz="2000" dirty="0" smtClean="0"/>
              <a:t>学位</a:t>
            </a:r>
            <a:r>
              <a:rPr lang="zh-CN" altLang="en-US" sz="2000" dirty="0"/>
              <a:t>论文论文</a:t>
            </a:r>
            <a:r>
              <a:rPr lang="zh-CN" altLang="en-US" sz="2000" dirty="0" smtClean="0"/>
              <a:t>题目</a:t>
            </a:r>
            <a:endParaRPr lang="en-US" altLang="zh-CN" sz="2000" dirty="0" smtClean="0"/>
          </a:p>
        </p:txBody>
      </p:sp>
      <p:grpSp>
        <p:nvGrpSpPr>
          <p:cNvPr id="3" name="组合 2"/>
          <p:cNvGrpSpPr/>
          <p:nvPr/>
        </p:nvGrpSpPr>
        <p:grpSpPr>
          <a:xfrm>
            <a:off x="3206856" y="1502714"/>
            <a:ext cx="5567884" cy="1665541"/>
            <a:chOff x="3206856" y="1407586"/>
            <a:chExt cx="5567884" cy="1665541"/>
          </a:xfrm>
        </p:grpSpPr>
        <p:sp>
          <p:nvSpPr>
            <p:cNvPr id="66" name="Shape 66"/>
            <p:cNvSpPr/>
            <p:nvPr/>
          </p:nvSpPr>
          <p:spPr>
            <a:xfrm>
              <a:off x="3462134" y="1575281"/>
              <a:ext cx="5312606" cy="1497846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="" val="1"/>
              </a:ext>
            </a:extLst>
          </p:spPr>
          <p:txBody>
            <a:bodyPr wrap="square" lIns="0" tIns="0" rIns="0" bIns="0">
              <a:spAutoFit/>
            </a:bodyPr>
            <a:lstStyle/>
            <a:p>
              <a:pPr>
                <a:lnSpc>
                  <a:spcPct val="120000"/>
                </a:lnSpc>
                <a:spcAft>
                  <a:spcPts val="400"/>
                </a:spcAft>
                <a:defRPr sz="1600" spc="-80">
                  <a:solidFill>
                    <a:srgbClr val="595757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（预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）答辩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人：</a:t>
              </a:r>
              <a:r>
                <a:rPr lang="en-US" altLang="zh-CN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 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张三</a:t>
              </a:r>
              <a:endParaRPr lang="zh-CN" altLang="en-US" sz="140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>
                <a:lnSpc>
                  <a:spcPct val="120000"/>
                </a:lnSpc>
                <a:spcAft>
                  <a:spcPts val="400"/>
                </a:spcAft>
                <a:defRPr sz="1600" spc="-80">
                  <a:solidFill>
                    <a:srgbClr val="595757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时 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   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   间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：</a:t>
              </a:r>
              <a:r>
                <a:rPr lang="en-US" altLang="zh-CN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3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月</a:t>
              </a:r>
              <a:r>
                <a:rPr lang="en-US" altLang="zh-CN" sz="1400" dirty="0">
                  <a:solidFill>
                    <a:schemeClr val="tx1"/>
                  </a:solidFill>
                  <a:latin typeface="+mn-ea"/>
                  <a:ea typeface="+mn-ea"/>
                </a:rPr>
                <a:t>19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日  </a:t>
              </a:r>
              <a:r>
                <a:rPr lang="en-US" altLang="zh-CN" sz="1400" dirty="0">
                  <a:solidFill>
                    <a:schemeClr val="tx1"/>
                  </a:solidFill>
                  <a:latin typeface="+mn-ea"/>
                  <a:ea typeface="+mn-ea"/>
                </a:rPr>
                <a:t>9:00-10:15</a:t>
              </a:r>
            </a:p>
            <a:p>
              <a:pPr>
                <a:lnSpc>
                  <a:spcPct val="120000"/>
                </a:lnSpc>
                <a:spcAft>
                  <a:spcPts val="400"/>
                </a:spcAft>
                <a:defRPr sz="1600" spc="-80">
                  <a:solidFill>
                    <a:srgbClr val="595757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地  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  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   点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：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机械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与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动力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工程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学院   </a:t>
              </a:r>
              <a:r>
                <a:rPr lang="en-US" altLang="zh-CN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F307</a:t>
              </a:r>
              <a:endParaRPr lang="en-US" altLang="zh-CN" sz="1400" dirty="0">
                <a:solidFill>
                  <a:schemeClr val="tx1"/>
                </a:solidFill>
                <a:latin typeface="+mn-ea"/>
                <a:ea typeface="+mn-ea"/>
              </a:endParaRPr>
            </a:p>
            <a:p>
              <a:pPr>
                <a:lnSpc>
                  <a:spcPct val="120000"/>
                </a:lnSpc>
                <a:spcAft>
                  <a:spcPts val="400"/>
                </a:spcAft>
                <a:defRPr sz="1600" spc="-80">
                  <a:solidFill>
                    <a:srgbClr val="595757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导    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   师</a:t>
              </a:r>
              <a:r>
                <a:rPr lang="zh-CN" altLang="en-US" sz="1400" dirty="0" smtClean="0">
                  <a:solidFill>
                    <a:schemeClr val="tx1"/>
                  </a:solidFill>
                  <a:latin typeface="+mn-ea"/>
                  <a:ea typeface="+mn-ea"/>
                </a:rPr>
                <a:t>：***教授（***研究所</a:t>
              </a:r>
              <a:r>
                <a:rPr lang="zh-CN" altLang="en-US" sz="1400" dirty="0">
                  <a:solidFill>
                    <a:schemeClr val="tx1"/>
                  </a:solidFill>
                  <a:latin typeface="+mn-ea"/>
                  <a:ea typeface="+mn-ea"/>
                </a:rPr>
                <a:t>）</a:t>
              </a:r>
            </a:p>
            <a:p>
              <a:pPr>
                <a:lnSpc>
                  <a:spcPct val="120000"/>
                </a:lnSpc>
                <a:spcAft>
                  <a:spcPts val="400"/>
                </a:spcAft>
                <a:defRPr sz="1600" spc="-80">
                  <a:solidFill>
                    <a:srgbClr val="595757"/>
                  </a:solidFill>
                  <a:latin typeface="微软雅黑"/>
                  <a:ea typeface="微软雅黑"/>
                  <a:cs typeface="微软雅黑"/>
                  <a:sym typeface="微软雅黑"/>
                </a:defRPr>
              </a:pPr>
              <a:endParaRPr lang="en-US" altLang="zh-CN" sz="1400" spc="-80" dirty="0">
                <a:solidFill>
                  <a:schemeClr val="tx1"/>
                </a:solidFill>
                <a:latin typeface="+mn-ea"/>
                <a:ea typeface="+mn-ea"/>
                <a:cs typeface="微软雅黑"/>
              </a:endParaRPr>
            </a:p>
          </p:txBody>
        </p:sp>
        <p:sp>
          <p:nvSpPr>
            <p:cNvPr id="7" name="矩形 6"/>
            <p:cNvSpPr/>
            <p:nvPr/>
          </p:nvSpPr>
          <p:spPr>
            <a:xfrm>
              <a:off x="3206856" y="1407586"/>
              <a:ext cx="45719" cy="1665541"/>
            </a:xfrm>
            <a:prstGeom prst="rect">
              <a:avLst/>
            </a:prstGeom>
            <a:solidFill>
              <a:srgbClr val="C9151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sp>
        <p:nvSpPr>
          <p:cNvPr id="68" name="Shape 68"/>
          <p:cNvSpPr/>
          <p:nvPr/>
        </p:nvSpPr>
        <p:spPr>
          <a:xfrm>
            <a:off x="549116" y="3428943"/>
            <a:ext cx="8045769" cy="21544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0" tIns="0" rIns="0" bIns="0">
            <a:spAutoFit/>
          </a:bodyPr>
          <a:lstStyle/>
          <a:p>
            <a:r>
              <a:rPr lang="zh-CN" altLang="en-US" sz="1400" dirty="0" smtClean="0"/>
              <a:t>论文简介</a:t>
            </a:r>
            <a:r>
              <a:rPr lang="zh-CN" altLang="en-US" sz="1400" dirty="0" smtClean="0">
                <a:sym typeface="Wingdings" panose="05000000000000000000" pitchFamily="2" charset="2"/>
              </a:rPr>
              <a:t>：（字数不要超过本框</a:t>
            </a:r>
            <a:r>
              <a:rPr lang="zh-CN" altLang="en-US" sz="1400" dirty="0" smtClean="0"/>
              <a:t>）</a:t>
            </a:r>
            <a:endParaRPr lang="en-US" altLang="zh-CN" sz="1400" dirty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Arial" charset="0"/>
            </a:endParaRPr>
          </a:p>
        </p:txBody>
      </p:sp>
      <p:grpSp>
        <p:nvGrpSpPr>
          <p:cNvPr id="16" name="组合 15"/>
          <p:cNvGrpSpPr/>
          <p:nvPr/>
        </p:nvGrpSpPr>
        <p:grpSpPr>
          <a:xfrm>
            <a:off x="385046" y="3265185"/>
            <a:ext cx="225381" cy="225381"/>
            <a:chOff x="607591" y="3092405"/>
            <a:chExt cx="225381" cy="225381"/>
          </a:xfrm>
        </p:grpSpPr>
        <p:sp>
          <p:nvSpPr>
            <p:cNvPr id="24" name="矩形 23"/>
            <p:cNvSpPr/>
            <p:nvPr/>
          </p:nvSpPr>
          <p:spPr>
            <a:xfrm>
              <a:off x="607591" y="3092405"/>
              <a:ext cx="36000" cy="225381"/>
            </a:xfrm>
            <a:prstGeom prst="rect">
              <a:avLst/>
            </a:prstGeom>
            <a:solidFill>
              <a:srgbClr val="C9151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 rot="5400000">
              <a:off x="702282" y="2997715"/>
              <a:ext cx="36000" cy="225381"/>
            </a:xfrm>
            <a:prstGeom prst="rect">
              <a:avLst/>
            </a:prstGeom>
            <a:solidFill>
              <a:srgbClr val="C9151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grpSp>
        <p:nvGrpSpPr>
          <p:cNvPr id="27" name="组合 26"/>
          <p:cNvGrpSpPr/>
          <p:nvPr/>
        </p:nvGrpSpPr>
        <p:grpSpPr>
          <a:xfrm rot="10800000">
            <a:off x="8545231" y="4650624"/>
            <a:ext cx="225381" cy="225381"/>
            <a:chOff x="607591" y="3092405"/>
            <a:chExt cx="225381" cy="225381"/>
          </a:xfrm>
        </p:grpSpPr>
        <p:sp>
          <p:nvSpPr>
            <p:cNvPr id="28" name="矩形 27"/>
            <p:cNvSpPr/>
            <p:nvPr/>
          </p:nvSpPr>
          <p:spPr>
            <a:xfrm>
              <a:off x="607591" y="3092405"/>
              <a:ext cx="36000" cy="225381"/>
            </a:xfrm>
            <a:prstGeom prst="rect">
              <a:avLst/>
            </a:prstGeom>
            <a:solidFill>
              <a:srgbClr val="C9151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  <p:sp>
          <p:nvSpPr>
            <p:cNvPr id="29" name="矩形 28"/>
            <p:cNvSpPr/>
            <p:nvPr/>
          </p:nvSpPr>
          <p:spPr>
            <a:xfrm rot="5400000">
              <a:off x="702282" y="2997715"/>
              <a:ext cx="36000" cy="225381"/>
            </a:xfrm>
            <a:prstGeom prst="rect">
              <a:avLst/>
            </a:prstGeom>
            <a:solidFill>
              <a:srgbClr val="C9151E"/>
            </a:solidFill>
            <a:ln w="25400" cap="flat">
              <a:noFill/>
              <a:prstDash val="solid"/>
              <a:round/>
            </a:ln>
            <a:effectLst/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none"/>
          </p:style>
          <p:txBody>
            <a:bodyPr rot="0" spcFirstLastPara="1" vertOverflow="overflow" horzOverflow="overflow" vert="horz" wrap="square" lIns="45718" tIns="45718" rIns="45718" bIns="45718" numCol="1" spcCol="38100" rtlCol="0" anchor="ctr">
              <a:spAutoFit/>
            </a:bodyPr>
            <a:lstStyle/>
            <a:p>
              <a:pPr marL="0" marR="0" indent="0" algn="l" defTabSz="914400" rtl="0" fontAlgn="auto" latinLnBrk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</a:pPr>
              <a:endParaRPr kumimoji="0" lang="zh-CN" altLang="en-US" sz="1800" b="0" i="0" u="none" strike="noStrike" cap="none" spc="0" normalizeH="0" baseline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+mj-lt"/>
                <a:ea typeface="+mj-ea"/>
                <a:cs typeface="+mj-cs"/>
                <a:sym typeface="Calibri"/>
              </a:endParaRPr>
            </a:p>
          </p:txBody>
        </p:sp>
      </p:grpSp>
      <p:pic>
        <p:nvPicPr>
          <p:cNvPr id="2" name="图片 1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21" t="-283" r="10696" b="-1"/>
          <a:stretch/>
        </p:blipFill>
        <p:spPr>
          <a:xfrm>
            <a:off x="1877941" y="1524745"/>
            <a:ext cx="1224136" cy="1621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6357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自定义 1">
      <a:majorFont>
        <a:latin typeface="Arial"/>
        <a:ea typeface="微软雅黑"/>
        <a:cs typeface="Calibri"/>
      </a:majorFont>
      <a:minorFont>
        <a:latin typeface="Arial"/>
        <a:ea typeface="微软雅黑"/>
        <a:cs typeface="Helvetica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Office 主题">
  <a:themeElements>
    <a:clrScheme name="Office 主题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000FF"/>
      </a:hlink>
      <a:folHlink>
        <a:srgbClr val="FF00FF"/>
      </a:folHlink>
    </a:clrScheme>
    <a:fontScheme name="Office 主题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ctr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8" tIns="45718" rIns="45718" bIns="45718" numCol="1" spcCol="38100" rtlCol="0" anchor="t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1134</TotalTime>
  <Words>48</Words>
  <Application>Microsoft Office PowerPoint</Application>
  <PresentationFormat>全屏显示(16:9)</PresentationFormat>
  <Paragraphs>6</Paragraphs>
  <Slides>1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7" baseType="lpstr">
      <vt:lpstr>微软雅黑</vt:lpstr>
      <vt:lpstr>Arial</vt:lpstr>
      <vt:lpstr>Calibri</vt:lpstr>
      <vt:lpstr>Calibri Light</vt:lpstr>
      <vt:lpstr>Wingdings</vt:lpstr>
      <vt:lpstr>Office 主题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zll</dc:creator>
  <cp:lastModifiedBy>yanan shu</cp:lastModifiedBy>
  <cp:revision>34</cp:revision>
  <dcterms:modified xsi:type="dcterms:W3CDTF">2018-04-26T03:09:15Z</dcterms:modified>
</cp:coreProperties>
</file>